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8" r:id="rId4"/>
    <p:sldId id="265" r:id="rId5"/>
    <p:sldId id="268" r:id="rId6"/>
    <p:sldId id="261" r:id="rId7"/>
    <p:sldId id="264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95F50-733B-4C92-AEAF-3AD1C041516F}" v="67" dt="2025-02-03T18:05:08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rth shetty" userId="f441a9dec6be3aaf" providerId="LiveId" clId="{62495F50-733B-4C92-AEAF-3AD1C041516F}"/>
    <pc:docChg chg="undo custSel addSld delSld modSld sldOrd">
      <pc:chgData name="siddharth shetty" userId="f441a9dec6be3aaf" providerId="LiveId" clId="{62495F50-733B-4C92-AEAF-3AD1C041516F}" dt="2025-02-03T22:00:19.598" v="908" actId="20577"/>
      <pc:docMkLst>
        <pc:docMk/>
      </pc:docMkLst>
      <pc:sldChg chg="addSp delSp modSp mod ord">
        <pc:chgData name="siddharth shetty" userId="f441a9dec6be3aaf" providerId="LiveId" clId="{62495F50-733B-4C92-AEAF-3AD1C041516F}" dt="2025-02-03T21:39:22.595" v="907" actId="21"/>
        <pc:sldMkLst>
          <pc:docMk/>
          <pc:sldMk cId="238204510" sldId="257"/>
        </pc:sldMkLst>
        <pc:spChg chg="mod">
          <ac:chgData name="siddharth shetty" userId="f441a9dec6be3aaf" providerId="LiveId" clId="{62495F50-733B-4C92-AEAF-3AD1C041516F}" dt="2025-02-03T11:29:12.851" v="306" actId="1076"/>
          <ac:spMkLst>
            <pc:docMk/>
            <pc:sldMk cId="238204510" sldId="257"/>
            <ac:spMk id="2" creationId="{92BC1EBD-A1D0-2CCA-268E-88EFF51A013A}"/>
          </ac:spMkLst>
        </pc:spChg>
        <pc:spChg chg="del mod">
          <ac:chgData name="siddharth shetty" userId="f441a9dec6be3aaf" providerId="LiveId" clId="{62495F50-733B-4C92-AEAF-3AD1C041516F}" dt="2025-02-03T21:39:22.595" v="907" actId="21"/>
          <ac:spMkLst>
            <pc:docMk/>
            <pc:sldMk cId="238204510" sldId="257"/>
            <ac:spMk id="3" creationId="{945650FE-2A1A-3574-DA9C-9A543F56BB37}"/>
          </ac:spMkLst>
        </pc:spChg>
        <pc:picChg chg="add mod">
          <ac:chgData name="siddharth shetty" userId="f441a9dec6be3aaf" providerId="LiveId" clId="{62495F50-733B-4C92-AEAF-3AD1C041516F}" dt="2025-01-28T11:33:38.453" v="209"/>
          <ac:picMkLst>
            <pc:docMk/>
            <pc:sldMk cId="238204510" sldId="257"/>
            <ac:picMk id="4" creationId="{0F649982-B560-382B-5F37-C2C73A6BA1A9}"/>
          </ac:picMkLst>
        </pc:picChg>
      </pc:sldChg>
      <pc:sldChg chg="addSp delSp modSp mod ord">
        <pc:chgData name="siddharth shetty" userId="f441a9dec6be3aaf" providerId="LiveId" clId="{62495F50-733B-4C92-AEAF-3AD1C041516F}" dt="2025-02-03T17:50:45.674" v="829" actId="21"/>
        <pc:sldMkLst>
          <pc:docMk/>
          <pc:sldMk cId="3587832955" sldId="258"/>
        </pc:sldMkLst>
        <pc:spChg chg="mod">
          <ac:chgData name="siddharth shetty" userId="f441a9dec6be3aaf" providerId="LiveId" clId="{62495F50-733B-4C92-AEAF-3AD1C041516F}" dt="2025-02-03T12:17:57.136" v="437" actId="2711"/>
          <ac:spMkLst>
            <pc:docMk/>
            <pc:sldMk cId="3587832955" sldId="258"/>
            <ac:spMk id="2" creationId="{7B32CC14-E2A3-9301-5370-B55D3A2FE6CB}"/>
          </ac:spMkLst>
        </pc:spChg>
        <pc:spChg chg="add mod">
          <ac:chgData name="siddharth shetty" userId="f441a9dec6be3aaf" providerId="LiveId" clId="{62495F50-733B-4C92-AEAF-3AD1C041516F}" dt="2025-02-03T17:50:24.635" v="827" actId="20577"/>
          <ac:spMkLst>
            <pc:docMk/>
            <pc:sldMk cId="3587832955" sldId="258"/>
            <ac:spMk id="4" creationId="{295A4C0B-B754-F902-5C14-B214C01E25E4}"/>
          </ac:spMkLst>
        </pc:spChg>
        <pc:picChg chg="add mod">
          <ac:chgData name="siddharth shetty" userId="f441a9dec6be3aaf" providerId="LiveId" clId="{62495F50-733B-4C92-AEAF-3AD1C041516F}" dt="2025-02-03T12:21:56.304" v="461" actId="1076"/>
          <ac:picMkLst>
            <pc:docMk/>
            <pc:sldMk cId="3587832955" sldId="258"/>
            <ac:picMk id="3" creationId="{9787B610-BD66-DBF1-5C7E-3BBA75DD8E16}"/>
          </ac:picMkLst>
        </pc:picChg>
        <pc:picChg chg="add mod">
          <ac:chgData name="siddharth shetty" userId="f441a9dec6be3aaf" providerId="LiveId" clId="{62495F50-733B-4C92-AEAF-3AD1C041516F}" dt="2025-02-03T17:47:32.926" v="673" actId="1076"/>
          <ac:picMkLst>
            <pc:docMk/>
            <pc:sldMk cId="3587832955" sldId="258"/>
            <ac:picMk id="5" creationId="{1A6EECFB-B044-0DDC-FC8C-09837FA7FF14}"/>
          </ac:picMkLst>
        </pc:picChg>
        <pc:picChg chg="add del mod">
          <ac:chgData name="siddharth shetty" userId="f441a9dec6be3aaf" providerId="LiveId" clId="{62495F50-733B-4C92-AEAF-3AD1C041516F}" dt="2025-02-03T17:50:45.674" v="829" actId="21"/>
          <ac:picMkLst>
            <pc:docMk/>
            <pc:sldMk cId="3587832955" sldId="258"/>
            <ac:picMk id="6" creationId="{4962BAEC-2F83-CC6D-B96E-359F43C944AD}"/>
          </ac:picMkLst>
        </pc:picChg>
      </pc:sldChg>
      <pc:sldChg chg="addSp modSp mod">
        <pc:chgData name="siddharth shetty" userId="f441a9dec6be3aaf" providerId="LiveId" clId="{62495F50-733B-4C92-AEAF-3AD1C041516F}" dt="2025-01-28T11:36:10.945" v="233" actId="1076"/>
        <pc:sldMkLst>
          <pc:docMk/>
          <pc:sldMk cId="3755070089" sldId="259"/>
        </pc:sldMkLst>
        <pc:spChg chg="mod">
          <ac:chgData name="siddharth shetty" userId="f441a9dec6be3aaf" providerId="LiveId" clId="{62495F50-733B-4C92-AEAF-3AD1C041516F}" dt="2025-01-28T11:35:58.379" v="230" actId="1076"/>
          <ac:spMkLst>
            <pc:docMk/>
            <pc:sldMk cId="3755070089" sldId="259"/>
            <ac:spMk id="2" creationId="{E2CAC140-1822-47C2-8857-1A618829A127}"/>
          </ac:spMkLst>
        </pc:spChg>
        <pc:spChg chg="mod">
          <ac:chgData name="siddharth shetty" userId="f441a9dec6be3aaf" providerId="LiveId" clId="{62495F50-733B-4C92-AEAF-3AD1C041516F}" dt="2025-01-28T11:35:45.449" v="228" actId="1076"/>
          <ac:spMkLst>
            <pc:docMk/>
            <pc:sldMk cId="3755070089" sldId="259"/>
            <ac:spMk id="3" creationId="{7655AF67-6543-3F9E-18BD-E0C4562D6B5C}"/>
          </ac:spMkLst>
        </pc:spChg>
        <pc:picChg chg="add mod">
          <ac:chgData name="siddharth shetty" userId="f441a9dec6be3aaf" providerId="LiveId" clId="{62495F50-733B-4C92-AEAF-3AD1C041516F}" dt="2025-01-28T11:33:12.596" v="203" actId="1076"/>
          <ac:picMkLst>
            <pc:docMk/>
            <pc:sldMk cId="3755070089" sldId="259"/>
            <ac:picMk id="5" creationId="{E6566CE8-C295-4BC9-58BE-41ED0F93EDE9}"/>
          </ac:picMkLst>
        </pc:picChg>
        <pc:picChg chg="add mod">
          <ac:chgData name="siddharth shetty" userId="f441a9dec6be3aaf" providerId="LiveId" clId="{62495F50-733B-4C92-AEAF-3AD1C041516F}" dt="2025-01-28T11:36:10.945" v="233" actId="1076"/>
          <ac:picMkLst>
            <pc:docMk/>
            <pc:sldMk cId="3755070089" sldId="259"/>
            <ac:picMk id="7" creationId="{DAE198D7-E192-B8D5-30CA-A3F7C33B6CF9}"/>
          </ac:picMkLst>
        </pc:picChg>
      </pc:sldChg>
      <pc:sldChg chg="addSp modSp mod">
        <pc:chgData name="siddharth shetty" userId="f441a9dec6be3aaf" providerId="LiveId" clId="{62495F50-733B-4C92-AEAF-3AD1C041516F}" dt="2025-02-03T22:00:19.598" v="908" actId="20577"/>
        <pc:sldMkLst>
          <pc:docMk/>
          <pc:sldMk cId="2903508048" sldId="260"/>
        </pc:sldMkLst>
        <pc:spChg chg="mod">
          <ac:chgData name="siddharth shetty" userId="f441a9dec6be3aaf" providerId="LiveId" clId="{62495F50-733B-4C92-AEAF-3AD1C041516F}" dt="2025-02-03T12:15:41.543" v="417" actId="27636"/>
          <ac:spMkLst>
            <pc:docMk/>
            <pc:sldMk cId="2903508048" sldId="260"/>
            <ac:spMk id="2" creationId="{FC47BA51-BF5D-9732-28AB-5456D4DC489D}"/>
          </ac:spMkLst>
        </pc:spChg>
        <pc:spChg chg="mod">
          <ac:chgData name="siddharth shetty" userId="f441a9dec6be3aaf" providerId="LiveId" clId="{62495F50-733B-4C92-AEAF-3AD1C041516F}" dt="2025-02-03T22:00:19.598" v="908" actId="20577"/>
          <ac:spMkLst>
            <pc:docMk/>
            <pc:sldMk cId="2903508048" sldId="260"/>
            <ac:spMk id="4" creationId="{8A796D77-6D36-58DB-2335-528581E913B1}"/>
          </ac:spMkLst>
        </pc:spChg>
        <pc:picChg chg="add mod">
          <ac:chgData name="siddharth shetty" userId="f441a9dec6be3aaf" providerId="LiveId" clId="{62495F50-733B-4C92-AEAF-3AD1C041516F}" dt="2025-01-28T11:33:34.116" v="208" actId="1076"/>
          <ac:picMkLst>
            <pc:docMk/>
            <pc:sldMk cId="2903508048" sldId="260"/>
            <ac:picMk id="5" creationId="{792EB43C-8012-097B-869D-9929705203AC}"/>
          </ac:picMkLst>
        </pc:picChg>
      </pc:sldChg>
      <pc:sldChg chg="addSp modSp new mod ord setBg">
        <pc:chgData name="siddharth shetty" userId="f441a9dec6be3aaf" providerId="LiveId" clId="{62495F50-733B-4C92-AEAF-3AD1C041516F}" dt="2025-01-28T11:34:07.804" v="215"/>
        <pc:sldMkLst>
          <pc:docMk/>
          <pc:sldMk cId="2787482860" sldId="261"/>
        </pc:sldMkLst>
        <pc:spChg chg="mod">
          <ac:chgData name="siddharth shetty" userId="f441a9dec6be3aaf" providerId="LiveId" clId="{62495F50-733B-4C92-AEAF-3AD1C041516F}" dt="2025-01-28T11:00:15.622" v="31" actId="1076"/>
          <ac:spMkLst>
            <pc:docMk/>
            <pc:sldMk cId="2787482860" sldId="261"/>
            <ac:spMk id="2" creationId="{C799F14B-823D-5116-6CAA-31724D127184}"/>
          </ac:spMkLst>
        </pc:spChg>
        <pc:spChg chg="mod">
          <ac:chgData name="siddharth shetty" userId="f441a9dec6be3aaf" providerId="LiveId" clId="{62495F50-733B-4C92-AEAF-3AD1C041516F}" dt="2025-01-28T10:59:50.051" v="28" actId="27636"/>
          <ac:spMkLst>
            <pc:docMk/>
            <pc:sldMk cId="2787482860" sldId="261"/>
            <ac:spMk id="3" creationId="{E5C0669F-A766-6925-6F25-18FA8FFA5D67}"/>
          </ac:spMkLst>
        </pc:spChg>
        <pc:picChg chg="add mod">
          <ac:chgData name="siddharth shetty" userId="f441a9dec6be3aaf" providerId="LiveId" clId="{62495F50-733B-4C92-AEAF-3AD1C041516F}" dt="2025-01-28T11:34:07.804" v="215"/>
          <ac:picMkLst>
            <pc:docMk/>
            <pc:sldMk cId="2787482860" sldId="261"/>
            <ac:picMk id="4" creationId="{F91419EF-8A3C-3532-A484-344C3204BCF6}"/>
          </ac:picMkLst>
        </pc:picChg>
      </pc:sldChg>
      <pc:sldChg chg="addSp delSp modSp new del mod setBg">
        <pc:chgData name="siddharth shetty" userId="f441a9dec6be3aaf" providerId="LiveId" clId="{62495F50-733B-4C92-AEAF-3AD1C041516F}" dt="2025-01-28T11:04:28.881" v="57" actId="2696"/>
        <pc:sldMkLst>
          <pc:docMk/>
          <pc:sldMk cId="1120339591" sldId="262"/>
        </pc:sldMkLst>
      </pc:sldChg>
      <pc:sldChg chg="addSp delSp modSp new del mod setBg">
        <pc:chgData name="siddharth shetty" userId="f441a9dec6be3aaf" providerId="LiveId" clId="{62495F50-733B-4C92-AEAF-3AD1C041516F}" dt="2025-01-28T11:01:34.378" v="41" actId="47"/>
        <pc:sldMkLst>
          <pc:docMk/>
          <pc:sldMk cId="1914429024" sldId="262"/>
        </pc:sldMkLst>
      </pc:sldChg>
      <pc:sldChg chg="addSp delSp modSp new del mod ord setBg setClrOvrMap">
        <pc:chgData name="siddharth shetty" userId="f441a9dec6be3aaf" providerId="LiveId" clId="{62495F50-733B-4C92-AEAF-3AD1C041516F}" dt="2025-02-03T13:33:16.175" v="465" actId="47"/>
        <pc:sldMkLst>
          <pc:docMk/>
          <pc:sldMk cId="2587124310" sldId="262"/>
        </pc:sldMkLst>
        <pc:picChg chg="add del mod">
          <ac:chgData name="siddharth shetty" userId="f441a9dec6be3aaf" providerId="LiveId" clId="{62495F50-733B-4C92-AEAF-3AD1C041516F}" dt="2025-02-03T13:33:08.481" v="462" actId="478"/>
          <ac:picMkLst>
            <pc:docMk/>
            <pc:sldMk cId="2587124310" sldId="262"/>
            <ac:picMk id="5" creationId="{EB6157D5-791E-2EEF-B452-5EFADAC5537A}"/>
          </ac:picMkLst>
        </pc:picChg>
        <pc:picChg chg="add del mod ord">
          <ac:chgData name="siddharth shetty" userId="f441a9dec6be3aaf" providerId="LiveId" clId="{62495F50-733B-4C92-AEAF-3AD1C041516F}" dt="2025-02-03T13:33:12.637" v="464" actId="478"/>
          <ac:picMkLst>
            <pc:docMk/>
            <pc:sldMk cId="2587124310" sldId="262"/>
            <ac:picMk id="7" creationId="{05AA5DB9-44E8-76BC-1F5B-6AEE3D03F30D}"/>
          </ac:picMkLst>
        </pc:picChg>
        <pc:picChg chg="add del mod ord">
          <ac:chgData name="siddharth shetty" userId="f441a9dec6be3aaf" providerId="LiveId" clId="{62495F50-733B-4C92-AEAF-3AD1C041516F}" dt="2025-02-03T13:33:10.832" v="463" actId="478"/>
          <ac:picMkLst>
            <pc:docMk/>
            <pc:sldMk cId="2587124310" sldId="262"/>
            <ac:picMk id="9" creationId="{56060F63-032B-E968-8B99-6CB704035EF7}"/>
          </ac:picMkLst>
        </pc:picChg>
      </pc:sldChg>
      <pc:sldChg chg="addSp delSp modSp new del mod">
        <pc:chgData name="siddharth shetty" userId="f441a9dec6be3aaf" providerId="LiveId" clId="{62495F50-733B-4C92-AEAF-3AD1C041516F}" dt="2025-01-28T13:40:49.552" v="275" actId="47"/>
        <pc:sldMkLst>
          <pc:docMk/>
          <pc:sldMk cId="208699441" sldId="263"/>
        </pc:sldMkLst>
      </pc:sldChg>
      <pc:sldChg chg="addSp delSp modSp new mod">
        <pc:chgData name="siddharth shetty" userId="f441a9dec6be3aaf" providerId="LiveId" clId="{62495F50-733B-4C92-AEAF-3AD1C041516F}" dt="2025-01-28T11:34:15.689" v="217" actId="1076"/>
        <pc:sldMkLst>
          <pc:docMk/>
          <pc:sldMk cId="814091534" sldId="264"/>
        </pc:sldMkLst>
        <pc:spChg chg="add mod">
          <ac:chgData name="siddharth shetty" userId="f441a9dec6be3aaf" providerId="LiveId" clId="{62495F50-733B-4C92-AEAF-3AD1C041516F}" dt="2025-01-28T11:29:21.864" v="192" actId="1076"/>
          <ac:spMkLst>
            <pc:docMk/>
            <pc:sldMk cId="814091534" sldId="264"/>
            <ac:spMk id="6" creationId="{92852BB9-8A1B-58E7-9787-AC3CE72FBEA1}"/>
          </ac:spMkLst>
        </pc:spChg>
        <pc:spChg chg="add mod">
          <ac:chgData name="siddharth shetty" userId="f441a9dec6be3aaf" providerId="LiveId" clId="{62495F50-733B-4C92-AEAF-3AD1C041516F}" dt="2025-01-28T11:29:30.020" v="194" actId="1076"/>
          <ac:spMkLst>
            <pc:docMk/>
            <pc:sldMk cId="814091534" sldId="264"/>
            <ac:spMk id="11" creationId="{048D3373-07E6-A67B-715F-571F584339B0}"/>
          </ac:spMkLst>
        </pc:spChg>
        <pc:spChg chg="add mod">
          <ac:chgData name="siddharth shetty" userId="f441a9dec6be3aaf" providerId="LiveId" clId="{62495F50-733B-4C92-AEAF-3AD1C041516F}" dt="2025-01-28T11:29:04.250" v="190" actId="1076"/>
          <ac:spMkLst>
            <pc:docMk/>
            <pc:sldMk cId="814091534" sldId="264"/>
            <ac:spMk id="14" creationId="{D18AA923-70B6-29F4-A707-190314DA2AAC}"/>
          </ac:spMkLst>
        </pc:spChg>
        <pc:picChg chg="add mod">
          <ac:chgData name="siddharth shetty" userId="f441a9dec6be3aaf" providerId="LiveId" clId="{62495F50-733B-4C92-AEAF-3AD1C041516F}" dt="2025-01-28T11:29:16.020" v="191" actId="1076"/>
          <ac:picMkLst>
            <pc:docMk/>
            <pc:sldMk cId="814091534" sldId="264"/>
            <ac:picMk id="5" creationId="{9CBC1064-1E6D-C76E-110D-4C033E30F2AA}"/>
          </ac:picMkLst>
        </pc:picChg>
        <pc:picChg chg="add mod">
          <ac:chgData name="siddharth shetty" userId="f441a9dec6be3aaf" providerId="LiveId" clId="{62495F50-733B-4C92-AEAF-3AD1C041516F}" dt="2025-01-28T11:29:24.839" v="193" actId="1076"/>
          <ac:picMkLst>
            <pc:docMk/>
            <pc:sldMk cId="814091534" sldId="264"/>
            <ac:picMk id="8" creationId="{203F31DA-A1F3-BADA-6B2B-A014D1C80C1A}"/>
          </ac:picMkLst>
        </pc:picChg>
        <pc:picChg chg="add mod">
          <ac:chgData name="siddharth shetty" userId="f441a9dec6be3aaf" providerId="LiveId" clId="{62495F50-733B-4C92-AEAF-3AD1C041516F}" dt="2025-01-28T11:27:57.712" v="178" actId="1076"/>
          <ac:picMkLst>
            <pc:docMk/>
            <pc:sldMk cId="814091534" sldId="264"/>
            <ac:picMk id="13" creationId="{38F2B26E-BAF9-1589-9512-42260BCCDD3C}"/>
          </ac:picMkLst>
        </pc:picChg>
        <pc:picChg chg="add mod">
          <ac:chgData name="siddharth shetty" userId="f441a9dec6be3aaf" providerId="LiveId" clId="{62495F50-733B-4C92-AEAF-3AD1C041516F}" dt="2025-01-28T11:34:15.689" v="217" actId="1076"/>
          <ac:picMkLst>
            <pc:docMk/>
            <pc:sldMk cId="814091534" sldId="264"/>
            <ac:picMk id="15" creationId="{C3C35190-31DE-2FDA-95BA-9A79599646ED}"/>
          </ac:picMkLst>
        </pc:picChg>
      </pc:sldChg>
      <pc:sldChg chg="addSp modSp new del mod ord setBg">
        <pc:chgData name="siddharth shetty" userId="f441a9dec6be3aaf" providerId="LiveId" clId="{62495F50-733B-4C92-AEAF-3AD1C041516F}" dt="2025-02-03T13:33:19.811" v="466" actId="47"/>
        <pc:sldMkLst>
          <pc:docMk/>
          <pc:sldMk cId="861628714" sldId="265"/>
        </pc:sldMkLst>
      </pc:sldChg>
      <pc:sldChg chg="addSp delSp modSp new mod">
        <pc:chgData name="siddharth shetty" userId="f441a9dec6be3aaf" providerId="LiveId" clId="{62495F50-733B-4C92-AEAF-3AD1C041516F}" dt="2025-02-03T18:05:51.743" v="906" actId="113"/>
        <pc:sldMkLst>
          <pc:docMk/>
          <pc:sldMk cId="1304753122" sldId="265"/>
        </pc:sldMkLst>
        <pc:spChg chg="add mod">
          <ac:chgData name="siddharth shetty" userId="f441a9dec6be3aaf" providerId="LiveId" clId="{62495F50-733B-4C92-AEAF-3AD1C041516F}" dt="2025-02-03T18:05:46.424" v="904" actId="113"/>
          <ac:spMkLst>
            <pc:docMk/>
            <pc:sldMk cId="1304753122" sldId="265"/>
            <ac:spMk id="2" creationId="{A3F4FD3D-589F-E5A0-4F44-ABAB20274821}"/>
          </ac:spMkLst>
        </pc:spChg>
        <pc:spChg chg="del mod">
          <ac:chgData name="siddharth shetty" userId="f441a9dec6be3aaf" providerId="LiveId" clId="{62495F50-733B-4C92-AEAF-3AD1C041516F}" dt="2025-02-03T13:47:08.497" v="483" actId="21"/>
          <ac:spMkLst>
            <pc:docMk/>
            <pc:sldMk cId="1304753122" sldId="265"/>
            <ac:spMk id="2" creationId="{F6874B97-D3A0-1CB5-F443-AF7A0809DBCB}"/>
          </ac:spMkLst>
        </pc:spChg>
        <pc:spChg chg="add mod">
          <ac:chgData name="siddharth shetty" userId="f441a9dec6be3aaf" providerId="LiveId" clId="{62495F50-733B-4C92-AEAF-3AD1C041516F}" dt="2025-02-03T18:05:49.109" v="905" actId="113"/>
          <ac:spMkLst>
            <pc:docMk/>
            <pc:sldMk cId="1304753122" sldId="265"/>
            <ac:spMk id="3" creationId="{7341F194-7578-5870-DC62-4A05CE7EBC8D}"/>
          </ac:spMkLst>
        </pc:spChg>
        <pc:spChg chg="add del">
          <ac:chgData name="siddharth shetty" userId="f441a9dec6be3aaf" providerId="LiveId" clId="{62495F50-733B-4C92-AEAF-3AD1C041516F}" dt="2025-02-03T13:34:34.909" v="472" actId="22"/>
          <ac:spMkLst>
            <pc:docMk/>
            <pc:sldMk cId="1304753122" sldId="265"/>
            <ac:spMk id="3" creationId="{7F93477E-FD19-8C95-EF84-9699B8B854F8}"/>
          </ac:spMkLst>
        </pc:spChg>
        <pc:spChg chg="add mod">
          <ac:chgData name="siddharth shetty" userId="f441a9dec6be3aaf" providerId="LiveId" clId="{62495F50-733B-4C92-AEAF-3AD1C041516F}" dt="2025-02-03T18:05:51.743" v="906" actId="113"/>
          <ac:spMkLst>
            <pc:docMk/>
            <pc:sldMk cId="1304753122" sldId="265"/>
            <ac:spMk id="5" creationId="{35B28117-FEC4-BD44-6E85-61E36EA97878}"/>
          </ac:spMkLst>
        </pc:spChg>
        <pc:spChg chg="add mod">
          <ac:chgData name="siddharth shetty" userId="f441a9dec6be3aaf" providerId="LiveId" clId="{62495F50-733B-4C92-AEAF-3AD1C041516F}" dt="2025-02-03T18:05:26.045" v="903" actId="20577"/>
          <ac:spMkLst>
            <pc:docMk/>
            <pc:sldMk cId="1304753122" sldId="265"/>
            <ac:spMk id="6" creationId="{84706E87-E152-37D5-FD24-919551B0227F}"/>
          </ac:spMkLst>
        </pc:spChg>
        <pc:spChg chg="add mod">
          <ac:chgData name="siddharth shetty" userId="f441a9dec6be3aaf" providerId="LiveId" clId="{62495F50-733B-4C92-AEAF-3AD1C041516F}" dt="2025-02-03T14:05:23.553" v="504" actId="1076"/>
          <ac:spMkLst>
            <pc:docMk/>
            <pc:sldMk cId="1304753122" sldId="265"/>
            <ac:spMk id="16" creationId="{EFBD4F8D-85C8-C84B-5560-9B2CC68E9BBF}"/>
          </ac:spMkLst>
        </pc:spChg>
        <pc:spChg chg="add">
          <ac:chgData name="siddharth shetty" userId="f441a9dec6be3aaf" providerId="LiveId" clId="{62495F50-733B-4C92-AEAF-3AD1C041516F}" dt="2025-02-03T14:04:50.207" v="498"/>
          <ac:spMkLst>
            <pc:docMk/>
            <pc:sldMk cId="1304753122" sldId="265"/>
            <ac:spMk id="17" creationId="{1D4190DD-0DED-52DE-F700-9A8C9687F7F7}"/>
          </ac:spMkLst>
        </pc:spChg>
        <pc:spChg chg="add">
          <ac:chgData name="siddharth shetty" userId="f441a9dec6be3aaf" providerId="LiveId" clId="{62495F50-733B-4C92-AEAF-3AD1C041516F}" dt="2025-02-03T14:04:55.855" v="499"/>
          <ac:spMkLst>
            <pc:docMk/>
            <pc:sldMk cId="1304753122" sldId="265"/>
            <ac:spMk id="18" creationId="{1D48A184-DDE0-66A0-7A92-0D96A34C4E38}"/>
          </ac:spMkLst>
        </pc:spChg>
        <pc:spChg chg="add del mod">
          <ac:chgData name="siddharth shetty" userId="f441a9dec6be3aaf" providerId="LiveId" clId="{62495F50-733B-4C92-AEAF-3AD1C041516F}" dt="2025-02-03T14:28:58.792" v="594"/>
          <ac:spMkLst>
            <pc:docMk/>
            <pc:sldMk cId="1304753122" sldId="265"/>
            <ac:spMk id="19" creationId="{28B32750-8E4E-E4BD-2205-89F3EDE2E032}"/>
          </ac:spMkLst>
        </pc:spChg>
        <pc:picChg chg="add mod">
          <ac:chgData name="siddharth shetty" userId="f441a9dec6be3aaf" providerId="LiveId" clId="{62495F50-733B-4C92-AEAF-3AD1C041516F}" dt="2025-02-03T17:56:59.354" v="881" actId="1076"/>
          <ac:picMkLst>
            <pc:docMk/>
            <pc:sldMk cId="1304753122" sldId="265"/>
            <ac:picMk id="4" creationId="{28A1E146-8D1F-B4A1-0F30-B7785C2E552A}"/>
          </ac:picMkLst>
        </pc:picChg>
        <pc:picChg chg="add del mod ord">
          <ac:chgData name="siddharth shetty" userId="f441a9dec6be3aaf" providerId="LiveId" clId="{62495F50-733B-4C92-AEAF-3AD1C041516F}" dt="2025-02-03T13:33:33.830" v="471" actId="34307"/>
          <ac:picMkLst>
            <pc:docMk/>
            <pc:sldMk cId="1304753122" sldId="265"/>
            <ac:picMk id="4" creationId="{8927C14E-53C7-00BC-0C54-7684F193ADA5}"/>
          </ac:picMkLst>
        </pc:picChg>
        <pc:picChg chg="add del mod">
          <ac:chgData name="siddharth shetty" userId="f441a9dec6be3aaf" providerId="LiveId" clId="{62495F50-733B-4C92-AEAF-3AD1C041516F}" dt="2025-02-03T13:33:33.527" v="470" actId="34307"/>
          <ac:picMkLst>
            <pc:docMk/>
            <pc:sldMk cId="1304753122" sldId="265"/>
            <ac:picMk id="5" creationId="{A92721AA-6264-2920-2E0E-5F984C131493}"/>
          </ac:picMkLst>
        </pc:picChg>
        <pc:picChg chg="add mod ord">
          <ac:chgData name="siddharth shetty" userId="f441a9dec6be3aaf" providerId="LiveId" clId="{62495F50-733B-4C92-AEAF-3AD1C041516F}" dt="2025-02-03T17:43:07.745" v="658" actId="1076"/>
          <ac:picMkLst>
            <pc:docMk/>
            <pc:sldMk cId="1304753122" sldId="265"/>
            <ac:picMk id="7" creationId="{30E37A80-6E98-7012-E617-1E85809714C5}"/>
          </ac:picMkLst>
        </pc:picChg>
        <pc:picChg chg="add del">
          <ac:chgData name="siddharth shetty" userId="f441a9dec6be3aaf" providerId="LiveId" clId="{62495F50-733B-4C92-AEAF-3AD1C041516F}" dt="2025-02-03T13:35:15.135" v="477" actId="478"/>
          <ac:picMkLst>
            <pc:docMk/>
            <pc:sldMk cId="1304753122" sldId="265"/>
            <ac:picMk id="9" creationId="{DBE586F7-CB0F-F35F-768C-09D278E9D778}"/>
          </ac:picMkLst>
        </pc:picChg>
        <pc:picChg chg="add mod">
          <ac:chgData name="siddharth shetty" userId="f441a9dec6be3aaf" providerId="LiveId" clId="{62495F50-733B-4C92-AEAF-3AD1C041516F}" dt="2025-02-03T14:35:23.104" v="620" actId="1076"/>
          <ac:picMkLst>
            <pc:docMk/>
            <pc:sldMk cId="1304753122" sldId="265"/>
            <ac:picMk id="11" creationId="{D76F3FE4-0237-0FF3-E5E6-58ED216E2059}"/>
          </ac:picMkLst>
        </pc:picChg>
        <pc:picChg chg="add del mod">
          <ac:chgData name="siddharth shetty" userId="f441a9dec6be3aaf" providerId="LiveId" clId="{62495F50-733B-4C92-AEAF-3AD1C041516F}" dt="2025-02-03T14:03:35.537" v="492" actId="478"/>
          <ac:picMkLst>
            <pc:docMk/>
            <pc:sldMk cId="1304753122" sldId="265"/>
            <ac:picMk id="13" creationId="{BCBB6938-6F87-DB56-5793-9322902F0052}"/>
          </ac:picMkLst>
        </pc:picChg>
        <pc:picChg chg="add mod">
          <ac:chgData name="siddharth shetty" userId="f441a9dec6be3aaf" providerId="LiveId" clId="{62495F50-733B-4C92-AEAF-3AD1C041516F}" dt="2025-02-03T17:45:09.536" v="662" actId="1076"/>
          <ac:picMkLst>
            <pc:docMk/>
            <pc:sldMk cId="1304753122" sldId="265"/>
            <ac:picMk id="15" creationId="{774684D0-F532-4354-A4E2-F7773C2E02CA}"/>
          </ac:picMkLst>
        </pc:picChg>
        <pc:picChg chg="add mod">
          <ac:chgData name="siddharth shetty" userId="f441a9dec6be3aaf" providerId="LiveId" clId="{62495F50-733B-4C92-AEAF-3AD1C041516F}" dt="2025-02-03T17:43:13.709" v="659" actId="14100"/>
          <ac:picMkLst>
            <pc:docMk/>
            <pc:sldMk cId="1304753122" sldId="265"/>
            <ac:picMk id="20" creationId="{E681D95D-93FF-5EED-A644-D7D93605732F}"/>
          </ac:picMkLst>
        </pc:picChg>
        <pc:picChg chg="add mod">
          <ac:chgData name="siddharth shetty" userId="f441a9dec6be3aaf" providerId="LiveId" clId="{62495F50-733B-4C92-AEAF-3AD1C041516F}" dt="2025-02-03T17:43:17.208" v="660" actId="14100"/>
          <ac:picMkLst>
            <pc:docMk/>
            <pc:sldMk cId="1304753122" sldId="265"/>
            <ac:picMk id="21" creationId="{6304A319-BFFB-5A38-0812-05B66E4F19F1}"/>
          </ac:picMkLst>
        </pc:picChg>
        <pc:picChg chg="add mod">
          <ac:chgData name="siddharth shetty" userId="f441a9dec6be3aaf" providerId="LiveId" clId="{62495F50-733B-4C92-AEAF-3AD1C041516F}" dt="2025-02-03T17:56:54.789" v="879" actId="1076"/>
          <ac:picMkLst>
            <pc:docMk/>
            <pc:sldMk cId="1304753122" sldId="265"/>
            <ac:picMk id="22" creationId="{CF4E30F4-594A-D867-9B6C-F90FF2F897F6}"/>
          </ac:picMkLst>
        </pc:picChg>
      </pc:sldChg>
      <pc:sldChg chg="addSp delSp modSp new del mod">
        <pc:chgData name="siddharth shetty" userId="f441a9dec6be3aaf" providerId="LiveId" clId="{62495F50-733B-4C92-AEAF-3AD1C041516F}" dt="2025-02-03T14:36:31.097" v="637" actId="47"/>
        <pc:sldMkLst>
          <pc:docMk/>
          <pc:sldMk cId="1745122173" sldId="266"/>
        </pc:sldMkLst>
        <pc:spChg chg="del">
          <ac:chgData name="siddharth shetty" userId="f441a9dec6be3aaf" providerId="LiveId" clId="{62495F50-733B-4C92-AEAF-3AD1C041516F}" dt="2025-02-03T14:13:42.359" v="554" actId="21"/>
          <ac:spMkLst>
            <pc:docMk/>
            <pc:sldMk cId="1745122173" sldId="266"/>
            <ac:spMk id="2" creationId="{1F6643F2-D01E-04A9-7748-A30820008099}"/>
          </ac:spMkLst>
        </pc:spChg>
        <pc:spChg chg="del mod">
          <ac:chgData name="siddharth shetty" userId="f441a9dec6be3aaf" providerId="LiveId" clId="{62495F50-733B-4C92-AEAF-3AD1C041516F}" dt="2025-02-03T14:34:49.529" v="615" actId="21"/>
          <ac:spMkLst>
            <pc:docMk/>
            <pc:sldMk cId="1745122173" sldId="266"/>
            <ac:spMk id="3" creationId="{E3FF174E-6687-4ECC-8E42-ADFC58E8807C}"/>
          </ac:spMkLst>
        </pc:spChg>
        <pc:picChg chg="add del mod">
          <ac:chgData name="siddharth shetty" userId="f441a9dec6be3aaf" providerId="LiveId" clId="{62495F50-733B-4C92-AEAF-3AD1C041516F}" dt="2025-02-03T14:35:38.435" v="624" actId="21"/>
          <ac:picMkLst>
            <pc:docMk/>
            <pc:sldMk cId="1745122173" sldId="266"/>
            <ac:picMk id="5" creationId="{E681D95D-93FF-5EED-A644-D7D93605732F}"/>
          </ac:picMkLst>
        </pc:picChg>
        <pc:picChg chg="add del mod">
          <ac:chgData name="siddharth shetty" userId="f441a9dec6be3aaf" providerId="LiveId" clId="{62495F50-733B-4C92-AEAF-3AD1C041516F}" dt="2025-02-03T14:35:55.724" v="628" actId="21"/>
          <ac:picMkLst>
            <pc:docMk/>
            <pc:sldMk cId="1745122173" sldId="266"/>
            <ac:picMk id="7" creationId="{6304A319-BFFB-5A38-0812-05B66E4F19F1}"/>
          </ac:picMkLst>
        </pc:picChg>
        <pc:picChg chg="add del mod">
          <ac:chgData name="siddharth shetty" userId="f441a9dec6be3aaf" providerId="LiveId" clId="{62495F50-733B-4C92-AEAF-3AD1C041516F}" dt="2025-02-03T14:36:18.062" v="634" actId="21"/>
          <ac:picMkLst>
            <pc:docMk/>
            <pc:sldMk cId="1745122173" sldId="266"/>
            <ac:picMk id="9" creationId="{CF4E30F4-594A-D867-9B6C-F90FF2F897F6}"/>
          </ac:picMkLst>
        </pc:picChg>
      </pc:sldChg>
      <pc:sldChg chg="addSp delSp modSp new del mod">
        <pc:chgData name="siddharth shetty" userId="f441a9dec6be3aaf" providerId="LiveId" clId="{62495F50-733B-4C92-AEAF-3AD1C041516F}" dt="2025-02-03T14:43:27.274" v="654" actId="47"/>
        <pc:sldMkLst>
          <pc:docMk/>
          <pc:sldMk cId="2491226142" sldId="267"/>
        </pc:sldMkLst>
        <pc:picChg chg="add del mod">
          <ac:chgData name="siddharth shetty" userId="f441a9dec6be3aaf" providerId="LiveId" clId="{62495F50-733B-4C92-AEAF-3AD1C041516F}" dt="2025-02-03T14:42:14.120" v="648" actId="21"/>
          <ac:picMkLst>
            <pc:docMk/>
            <pc:sldMk cId="2491226142" sldId="267"/>
            <ac:picMk id="3" creationId="{1A6EECFB-B044-0DDC-FC8C-09837FA7FF14}"/>
          </ac:picMkLst>
        </pc:picChg>
        <pc:picChg chg="add del mod">
          <ac:chgData name="siddharth shetty" userId="f441a9dec6be3aaf" providerId="LiveId" clId="{62495F50-733B-4C92-AEAF-3AD1C041516F}" dt="2025-02-03T14:39:45.053" v="643" actId="21"/>
          <ac:picMkLst>
            <pc:docMk/>
            <pc:sldMk cId="2491226142" sldId="267"/>
            <ac:picMk id="5" creationId="{4962BAEC-2F83-CC6D-B96E-359F43C944AD}"/>
          </ac:picMkLst>
        </pc:picChg>
        <pc:picChg chg="add del mod">
          <ac:chgData name="siddharth shetty" userId="f441a9dec6be3aaf" providerId="LiveId" clId="{62495F50-733B-4C92-AEAF-3AD1C041516F}" dt="2025-02-03T14:39:27.311" v="640" actId="21"/>
          <ac:picMkLst>
            <pc:docMk/>
            <pc:sldMk cId="2491226142" sldId="267"/>
            <ac:picMk id="7" creationId="{47D0318B-92DF-3300-5F67-143FB9786652}"/>
          </ac:picMkLst>
        </pc:picChg>
      </pc:sldChg>
      <pc:sldChg chg="addSp delSp modSp new mod">
        <pc:chgData name="siddharth shetty" userId="f441a9dec6be3aaf" providerId="LiveId" clId="{62495F50-733B-4C92-AEAF-3AD1C041516F}" dt="2025-02-03T17:57:33.012" v="889" actId="1076"/>
        <pc:sldMkLst>
          <pc:docMk/>
          <pc:sldMk cId="329793139" sldId="268"/>
        </pc:sldMkLst>
        <pc:spChg chg="add mod">
          <ac:chgData name="siddharth shetty" userId="f441a9dec6be3aaf" providerId="LiveId" clId="{62495F50-733B-4C92-AEAF-3AD1C041516F}" dt="2025-02-03T17:57:26.518" v="886" actId="1076"/>
          <ac:spMkLst>
            <pc:docMk/>
            <pc:sldMk cId="329793139" sldId="268"/>
            <ac:spMk id="2" creationId="{24F54B12-513F-FCEF-ED87-37C8F4595FD2}"/>
          </ac:spMkLst>
        </pc:spChg>
        <pc:spChg chg="add mod">
          <ac:chgData name="siddharth shetty" userId="f441a9dec6be3aaf" providerId="LiveId" clId="{62495F50-733B-4C92-AEAF-3AD1C041516F}" dt="2025-02-03T17:56:44.728" v="878" actId="1076"/>
          <ac:spMkLst>
            <pc:docMk/>
            <pc:sldMk cId="329793139" sldId="268"/>
            <ac:spMk id="4" creationId="{648AB701-14B6-2BAD-2DA9-0DEA44F1E274}"/>
          </ac:spMkLst>
        </pc:spChg>
        <pc:spChg chg="add del mod">
          <ac:chgData name="siddharth shetty" userId="f441a9dec6be3aaf" providerId="LiveId" clId="{62495F50-733B-4C92-AEAF-3AD1C041516F}" dt="2025-02-03T17:56:36.603" v="876"/>
          <ac:spMkLst>
            <pc:docMk/>
            <pc:sldMk cId="329793139" sldId="268"/>
            <ac:spMk id="8" creationId="{11DA9ED0-5EE9-1678-857C-ABFE8EF6A90F}"/>
          </ac:spMkLst>
        </pc:spChg>
        <pc:picChg chg="add mod">
          <ac:chgData name="siddharth shetty" userId="f441a9dec6be3aaf" providerId="LiveId" clId="{62495F50-733B-4C92-AEAF-3AD1C041516F}" dt="2025-02-03T17:56:21.543" v="871" actId="1076"/>
          <ac:picMkLst>
            <pc:docMk/>
            <pc:sldMk cId="329793139" sldId="268"/>
            <ac:picMk id="3" creationId="{68400ED5-2628-2C74-9E7B-EE7FC43DB4AB}"/>
          </ac:picMkLst>
        </pc:picChg>
        <pc:picChg chg="add mod">
          <ac:chgData name="siddharth shetty" userId="f441a9dec6be3aaf" providerId="LiveId" clId="{62495F50-733B-4C92-AEAF-3AD1C041516F}" dt="2025-02-03T17:56:27.565" v="873" actId="1076"/>
          <ac:picMkLst>
            <pc:docMk/>
            <pc:sldMk cId="329793139" sldId="268"/>
            <ac:picMk id="5" creationId="{F5655830-5A6B-6C29-A139-930EF7DE899A}"/>
          </ac:picMkLst>
        </pc:picChg>
        <pc:picChg chg="add del mod">
          <ac:chgData name="siddharth shetty" userId="f441a9dec6be3aaf" providerId="LiveId" clId="{62495F50-733B-4C92-AEAF-3AD1C041516F}" dt="2025-02-03T17:56:40.127" v="877" actId="1076"/>
          <ac:picMkLst>
            <pc:docMk/>
            <pc:sldMk cId="329793139" sldId="268"/>
            <ac:picMk id="6" creationId="{4962BAEC-2F83-CC6D-B96E-359F43C944AD}"/>
          </ac:picMkLst>
        </pc:picChg>
        <pc:picChg chg="add mod">
          <ac:chgData name="siddharth shetty" userId="f441a9dec6be3aaf" providerId="LiveId" clId="{62495F50-733B-4C92-AEAF-3AD1C041516F}" dt="2025-02-03T17:56:24.278" v="872" actId="1076"/>
          <ac:picMkLst>
            <pc:docMk/>
            <pc:sldMk cId="329793139" sldId="268"/>
            <ac:picMk id="7" creationId="{47D0318B-92DF-3300-5F67-143FB9786652}"/>
          </ac:picMkLst>
        </pc:picChg>
        <pc:picChg chg="add mod">
          <ac:chgData name="siddharth shetty" userId="f441a9dec6be3aaf" providerId="LiveId" clId="{62495F50-733B-4C92-AEAF-3AD1C041516F}" dt="2025-02-03T17:57:33.012" v="889" actId="1076"/>
          <ac:picMkLst>
            <pc:docMk/>
            <pc:sldMk cId="329793139" sldId="268"/>
            <ac:picMk id="9" creationId="{DCB56332-4D99-7C24-A3B5-113DDF898CE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F409-1B20-53C3-E7BD-4A7EC6B11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8D629-B52E-8F22-6E34-9D48CA922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3DCE9-15B9-8FA3-72F4-69CF0C76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95A00-28BE-AF6C-E931-03795FF4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8FF0-4CB6-EB7B-D5A7-F7DB50F3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20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459E-A629-E17D-98DC-2CAA6D24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2FF17-F4B8-4564-55A2-D917982B0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3BDED-6B59-6EA8-DFA8-EFD1859E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E17E8-23E1-7821-697B-31131BAE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49F21-5A7F-8FA2-2106-3FDB3B03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9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1E917E-4034-D1E4-465A-74228E3AE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6906C-CC0C-1595-B9B0-BAC95B735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57A02-8BA9-7B97-79F2-367EA3C2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B6760-0B8D-7677-D4A6-A11C8A71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5100-B0A8-4C72-79EF-979F84E0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13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9D48-A755-77B1-D897-8227066D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35057-A400-A2A8-6FD4-1EBAFEC48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76C35-6453-DC1E-9546-34B0FD3F3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5705A-E471-13E9-32CE-8610A4E1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0A09C-38DA-8D65-DF98-464D65FA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6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AB81-BF68-8DB1-B9C0-D026C1DB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BFAF3-026E-7D93-E85E-EB13C246C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D7D73-FBD5-587F-95AE-08AC194D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668E-A115-D26B-C474-0062B3C8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D7566-F40F-B3C7-0150-8B0F60CB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56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6845-833B-264B-CAF4-15570B9D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A8229-8A24-A1D1-2F09-F358F32D5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7C986-4BB4-0B48-DB16-5751321D0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FCE3B-E580-0F99-FFFA-E1649176E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0D63A-FE23-5E88-3446-5407AF85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4122E-4D40-709A-81B7-C33B5C682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44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08C7-560E-9EB1-D0C4-ABA9AB00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9E108-AF7A-A6C2-1F19-FF79C7DCD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ED891-C351-8F22-39F6-80D8C53B8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BF2AA-4A9E-76A9-768C-CDE8ED199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A7AE8-1004-6C4F-6842-36488FB5E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8F190-ACFF-440B-D9DC-0DE7DAD0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3BB38-386E-F4EE-26AD-9CF3E3C4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EC90E-3BB5-90E0-30D1-BEA5C22F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592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DA00-8528-1407-3AB7-EF74AB74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08302-D140-D1F9-D985-6E268A7E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17961-FFD1-A404-4790-004F5C26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DA47B-1C2F-0004-AF91-4179D0CA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59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9301EC-D805-9C0F-3C65-3F5DFFDF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1AFC-F005-5995-F689-273BDA80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34AB-84E7-7DF4-422F-DB920A8D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22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622B-A942-0064-4047-8FFC517E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1378-D965-E4CD-2CFF-DB6D23572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135CE-3A67-EA98-6E7A-5DADAE8D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2E286-AAFE-C8F2-2670-F9773F4A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E4086-837E-211E-B9D5-EFB4C2A4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594FA-1AE4-2BB7-465D-04CE863E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147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050-EF57-BBF4-9315-5E0184B4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32C50-146A-633F-BAFF-CAB2E15FA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D1C4A-73C1-05D3-AE33-97C8F993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C8CF1-557E-4A98-A080-AE7FB5089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D579-CADB-3706-22C6-09209D69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1CE2A-A248-2C23-CD83-5EDED3D1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93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7310E8-7D23-1DB4-4F3F-66DB4439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EBC99-2E84-8C3A-2ACA-E9C6BAA14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DA6A5-0359-CDFC-0FCC-FBB55EC2C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8B2161-D719-4FE4-9BF3-A60FC2E3AB07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6682C-BF6C-2E6C-0445-229CB430B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8F1B-3E6C-E738-AB4F-C6B69D674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2A555E-15B6-428B-952C-3337256D29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86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C140-1822-47C2-8857-1A618829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475" y="2449873"/>
            <a:ext cx="6833049" cy="1074756"/>
          </a:xfrm>
        </p:spPr>
        <p:txBody>
          <a:bodyPr/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Music Genre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5AF67-6543-3F9E-18BD-E0C4562D6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2983" y="3524629"/>
            <a:ext cx="5186995" cy="152404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b="1" dirty="0"/>
              <a:t>Submitted by: </a:t>
            </a:r>
            <a:r>
              <a:rPr lang="en-GB" b="1" i="1" dirty="0"/>
              <a:t>Siddharth Shetty</a:t>
            </a:r>
            <a:endParaRPr lang="en-GB" b="1" dirty="0"/>
          </a:p>
          <a:p>
            <a:pPr marL="0" indent="0" algn="ctr">
              <a:buNone/>
            </a:pPr>
            <a:r>
              <a:rPr lang="en-GB" b="1" dirty="0"/>
              <a:t>Under the guidance of</a:t>
            </a:r>
          </a:p>
          <a:p>
            <a:pPr marL="0" indent="0" algn="ctr">
              <a:buNone/>
            </a:pPr>
            <a:r>
              <a:rPr lang="en-GB" b="1" i="1" dirty="0"/>
              <a:t>Prof. Dr. Ireneusz Jablonski</a:t>
            </a:r>
            <a:endParaRPr lang="en-GB" b="1" dirty="0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566CE8-C295-4BC9-58BE-41ED0F93E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985" y="5672845"/>
            <a:ext cx="1020971" cy="1020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198D7-E192-B8D5-30CA-A3F7C33B6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894" y="1498578"/>
            <a:ext cx="3158210" cy="10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BA51-BF5D-9732-28AB-5456D4DC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9" y="257690"/>
            <a:ext cx="11590492" cy="1601239"/>
          </a:xfrm>
        </p:spPr>
        <p:txBody>
          <a:bodyPr>
            <a:normAutofit/>
          </a:bodyPr>
          <a:lstStyle/>
          <a:p>
            <a:pPr algn="ctr"/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GB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796D77-6D36-58DB-2335-528581E913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0409" y="1086623"/>
            <a:ext cx="11651182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F0502020204030204" pitchFamily="18" charset="0"/>
              </a:rPr>
              <a:t>Key Tasks: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F0502020204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F0502020204030204" pitchFamily="18" charset="0"/>
              </a:rPr>
              <a:t>Audio Processing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F0502020204030204" pitchFamily="18" charset="0"/>
              </a:rPr>
              <a:t>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Medium" panose="02040604050005020304" pitchFamily="18" charset="0"/>
              </a:rPr>
              <a:t>Extract meaningful features like pitch, rhythm, and timbre.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F0502020204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F0502020204030204" pitchFamily="18" charset="0"/>
              </a:rPr>
              <a:t>Model Training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F05020202040302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Medium" panose="02040604050005020304" pitchFamily="18" charset="0"/>
              </a:rPr>
              <a:t>Use a pre-trained machine learning model for classification.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F0502020204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F0502020204030204" pitchFamily="18" charset="0"/>
              </a:rPr>
              <a:t>Prediction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F05020202040302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Medium" panose="02040604050005020304" pitchFamily="18" charset="0"/>
              </a:rPr>
              <a:t>Predict genre for audio files based on extracted features.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dirty="0">
              <a:latin typeface="Amasis MT Pro Black" panose="020F0502020204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F0502020204030204" pitchFamily="18" charset="0"/>
              </a:rPr>
              <a:t>Applications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F05020202040302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Medium" panose="02040604050005020304" pitchFamily="18" charset="0"/>
              </a:rPr>
              <a:t>Music recommendation systems, audio search engines, entertainment technologies.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EB43C-8012-097B-869D-992970520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838" y="5518606"/>
            <a:ext cx="1055851" cy="105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08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CC14-E2A3-9301-5370-B55D3A2F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74" y="-68508"/>
            <a:ext cx="10515600" cy="1325563"/>
          </a:xfrm>
        </p:spPr>
        <p:txBody>
          <a:bodyPr/>
          <a:lstStyle/>
          <a:p>
            <a:r>
              <a:rPr lang="en-GB" dirty="0">
                <a:latin typeface="Amasis MT Pro Black" panose="02040A04050005020304" pitchFamily="18" charset="0"/>
              </a:rPr>
              <a:t>Materials and Methods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5A4C0B-B754-F902-5C14-B214C01E25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0017" y="972318"/>
            <a:ext cx="11619879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Dataset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: </a:t>
            </a:r>
            <a:r>
              <a:rPr lang="en-GB" b="1" i="0" dirty="0">
                <a:solidFill>
                  <a:srgbClr val="202124"/>
                </a:solidFill>
                <a:effectLst/>
                <a:latin typeface="Amasis MT Pro Black" panose="02040A04050005020304" pitchFamily="18" charset="0"/>
              </a:rPr>
              <a:t>GTZAN Dataset </a:t>
            </a:r>
            <a:r>
              <a:rPr lang="en-GB" b="0" i="0" dirty="0">
                <a:effectLst/>
                <a:latin typeface="Amasis MT Pro Medium" panose="02040604050005020304" pitchFamily="18" charset="0"/>
              </a:rPr>
              <a:t>1,000 audio tracks, each of 30 seconds    long 10 genres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GB" sz="1800" b="0" dirty="0">
                <a:solidFill>
                  <a:srgbClr val="CCCCCC"/>
                </a:solidFill>
                <a:effectLst/>
                <a:latin typeface="Amasis MT Pro Medium" panose="02040604050005020304" pitchFamily="18" charset="0"/>
              </a:rPr>
              <a:t>  </a:t>
            </a:r>
            <a:r>
              <a:rPr lang="en-GB" sz="1800" b="0" dirty="0">
                <a:effectLst/>
                <a:latin typeface="Amasis MT Pro Medium" panose="02040604050005020304" pitchFamily="18" charset="0"/>
              </a:rPr>
              <a:t>Blues                          Jazz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GB" sz="1800" b="0" dirty="0">
                <a:effectLst/>
                <a:latin typeface="Amasis MT Pro Medium" panose="02040604050005020304" pitchFamily="18" charset="0"/>
              </a:rPr>
              <a:t>  Metal                          Pop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GB" sz="1800" b="0" dirty="0">
                <a:effectLst/>
                <a:latin typeface="Amasis MT Pro Medium" panose="02040604050005020304" pitchFamily="18" charset="0"/>
              </a:rPr>
              <a:t>  Reggae		     Classical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GB" sz="1800" b="0" dirty="0">
                <a:effectLst/>
                <a:latin typeface="Amasis MT Pro Medium" panose="02040604050005020304" pitchFamily="18" charset="0"/>
              </a:rPr>
              <a:t>  Rock		     Country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effectLst/>
                <a:latin typeface="Amasis MT Pro Medium" panose="02040604050005020304" pitchFamily="18" charset="0"/>
              </a:rPr>
              <a:t>  </a:t>
            </a:r>
            <a:r>
              <a:rPr lang="en-GB" sz="1800" b="0" dirty="0">
                <a:effectLst/>
                <a:latin typeface="Amasis MT Pro Medium" panose="02040604050005020304" pitchFamily="18" charset="0"/>
              </a:rPr>
              <a:t>Disco 		      </a:t>
            </a:r>
            <a:r>
              <a:rPr lang="en-GB" sz="1800" b="0" dirty="0" err="1">
                <a:effectLst/>
                <a:latin typeface="Amasis MT Pro Medium" panose="02040604050005020304" pitchFamily="18" charset="0"/>
              </a:rPr>
              <a:t>Hiphop</a:t>
            </a:r>
            <a:endParaRPr lang="en-GB" sz="1800" b="0" dirty="0">
              <a:effectLst/>
              <a:latin typeface="Amasis MT Pro Medium" panose="02040604050005020304" pitchFamily="18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GB" sz="1800" b="0" dirty="0">
                <a:effectLst/>
                <a:latin typeface="Amasis MT Pro Medium" panose="02040604050005020304" pitchFamily="18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Medium" panose="02040604050005020304" pitchFamily="18" charset="0"/>
              </a:rPr>
              <a:t>CSV file with pre-computed features. </a:t>
            </a:r>
            <a:r>
              <a:rPr lang="en-US" altLang="en-US" dirty="0">
                <a:latin typeface="Amasis MT Pro Medium" panose="02040604050005020304" pitchFamily="18" charset="0"/>
              </a:rPr>
              <a:t>(</a:t>
            </a:r>
            <a:r>
              <a:rPr lang="en-GB" b="0" i="0" dirty="0">
                <a:effectLst/>
                <a:latin typeface="Amasis MT Pro Medium" panose="02040604050005020304" pitchFamily="18" charset="0"/>
              </a:rPr>
              <a:t>9990 rows, 60 columns</a:t>
            </a:r>
            <a:r>
              <a:rPr lang="en-GB" dirty="0">
                <a:latin typeface="Amasis MT Pro Medium" panose="02040604050005020304" pitchFamily="18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masis MT Pro Medium" panose="020406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Medium" panose="02040604050005020304" pitchFamily="18" charset="0"/>
              </a:rPr>
              <a:t> Example file: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Medium" panose="02040604050005020304" pitchFamily="18" charset="0"/>
              </a:rPr>
              <a:t>classical.00096.wav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Medium" panose="02040604050005020304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7B610-BD66-DBF1-5C7E-3BBA75DD8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1" y="5802149"/>
            <a:ext cx="1055851" cy="1055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EECFB-B044-0DDC-FC8C-09837FA7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96" y="4906880"/>
            <a:ext cx="8521815" cy="11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3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E37A80-6E98-7012-E617-1E8580971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8406" y="327218"/>
            <a:ext cx="3340329" cy="124799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6F3FE4-0237-0FF3-E5E6-58ED216E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03" y="327218"/>
            <a:ext cx="3231168" cy="1207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684D0-F532-4354-A4E2-F7773C2E0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46" y="4340974"/>
            <a:ext cx="4355123" cy="16110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BD4F8D-85C8-C84B-5560-9B2CC68E9BBF}"/>
              </a:ext>
            </a:extLst>
          </p:cNvPr>
          <p:cNvSpPr txBox="1"/>
          <p:nvPr/>
        </p:nvSpPr>
        <p:spPr>
          <a:xfrm>
            <a:off x="6534294" y="1897468"/>
            <a:ext cx="252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81D95D-93FF-5EED-A644-D7D936057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31" y="1897469"/>
            <a:ext cx="4227668" cy="20804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04A319-BFFB-5A38-0812-05B66E4F1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14" y="1897467"/>
            <a:ext cx="3927086" cy="19488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4E30F4-594A-D867-9B6C-F90FF2F89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169" y="3923599"/>
            <a:ext cx="6212085" cy="2262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F4FD3D-589F-E5A0-4F44-ABAB20274821}"/>
              </a:ext>
            </a:extLst>
          </p:cNvPr>
          <p:cNvSpPr txBox="1"/>
          <p:nvPr/>
        </p:nvSpPr>
        <p:spPr>
          <a:xfrm>
            <a:off x="1662546" y="6112360"/>
            <a:ext cx="27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Zero crossings 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1F194-7578-5870-DC62-4A05CE7EBC8D}"/>
              </a:ext>
            </a:extLst>
          </p:cNvPr>
          <p:cNvSpPr txBox="1"/>
          <p:nvPr/>
        </p:nvSpPr>
        <p:spPr>
          <a:xfrm>
            <a:off x="5035138" y="2565070"/>
            <a:ext cx="162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GB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pectrogram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1E146-8D1F-B4A1-0F30-B7785C2E5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149" y="5953766"/>
            <a:ext cx="1055851" cy="1055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28117-FEC4-BD44-6E85-61E36EA97878}"/>
              </a:ext>
            </a:extLst>
          </p:cNvPr>
          <p:cNvSpPr txBox="1"/>
          <p:nvPr/>
        </p:nvSpPr>
        <p:spPr>
          <a:xfrm>
            <a:off x="5151406" y="617511"/>
            <a:ext cx="188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Waveform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06E87-E152-37D5-FD24-919551B0227F}"/>
              </a:ext>
            </a:extLst>
          </p:cNvPr>
          <p:cNvSpPr txBox="1"/>
          <p:nvPr/>
        </p:nvSpPr>
        <p:spPr>
          <a:xfrm>
            <a:off x="6895884" y="6161450"/>
            <a:ext cx="372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Piano roll / Pitch-class heatmap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75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00ED5-2628-2C74-9E7B-EE7FC43DB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8" y="3423738"/>
            <a:ext cx="3708910" cy="3181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55830-5A6B-6C29-A139-930EF7D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79" y="796667"/>
            <a:ext cx="6123079" cy="2182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0318B-92DF-3300-5F67-143FB9786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42" y="638143"/>
            <a:ext cx="3539302" cy="2499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2BAEC-2F83-CC6D-B96E-359F43C94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132" y="88342"/>
            <a:ext cx="2129555" cy="534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54B12-513F-FCEF-ED87-37C8F4595FD2}"/>
              </a:ext>
            </a:extLst>
          </p:cNvPr>
          <p:cNvSpPr txBox="1"/>
          <p:nvPr/>
        </p:nvSpPr>
        <p:spPr>
          <a:xfrm>
            <a:off x="4724459" y="3164681"/>
            <a:ext cx="67644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Key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model performs well across all genres, with an overall accuracy of </a:t>
            </a:r>
            <a:r>
              <a:rPr lang="en-GB" b="1" dirty="0"/>
              <a:t>96%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Blues, Classical, and Metal</a:t>
            </a:r>
            <a:r>
              <a:rPr lang="en-GB" dirty="0"/>
              <a:t> have the highest F1-scores (</a:t>
            </a:r>
            <a:r>
              <a:rPr lang="en-GB" b="1" dirty="0"/>
              <a:t>0.98</a:t>
            </a:r>
            <a:r>
              <a:rPr lang="en-GB" dirty="0"/>
              <a:t>), indicating strong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Rock</a:t>
            </a:r>
            <a:r>
              <a:rPr lang="en-GB" dirty="0"/>
              <a:t> has the lowest recall (</a:t>
            </a:r>
            <a:r>
              <a:rPr lang="en-GB" b="1" dirty="0"/>
              <a:t>0.91</a:t>
            </a:r>
            <a:r>
              <a:rPr lang="en-GB" dirty="0"/>
              <a:t>), suggesting that some rock music samples are misclassified.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Macro Avg</a:t>
            </a:r>
            <a:r>
              <a:rPr lang="en-GB" dirty="0"/>
              <a:t> (simple average across all classes) and </a:t>
            </a:r>
            <a:r>
              <a:rPr lang="en-GB" b="1" dirty="0"/>
              <a:t>Weighted Avg</a:t>
            </a:r>
            <a:r>
              <a:rPr lang="en-GB" dirty="0"/>
              <a:t> (weighted by support) both yield </a:t>
            </a:r>
            <a:r>
              <a:rPr lang="en-GB" b="1" dirty="0"/>
              <a:t>0.96</a:t>
            </a:r>
            <a:r>
              <a:rPr lang="en-GB" dirty="0"/>
              <a:t>, indicating consistent performance across all classes.</a:t>
            </a:r>
          </a:p>
          <a:p>
            <a:r>
              <a:rPr lang="en-GB" dirty="0"/>
              <a:t>Overall, the model is highly accurate, with slight misclassification in some classes like "rock" and "country."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AB701-14B6-2BAD-2DA9-0DEA44F1E274}"/>
              </a:ext>
            </a:extLst>
          </p:cNvPr>
          <p:cNvSpPr/>
          <p:nvPr/>
        </p:nvSpPr>
        <p:spPr>
          <a:xfrm>
            <a:off x="4050477" y="-105956"/>
            <a:ext cx="24309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B56332-4D99-7C24-A3B5-113DDF898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82" y="6061333"/>
            <a:ext cx="818859" cy="8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F14B-823D-5116-6CAA-31724D12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023" y="226244"/>
            <a:ext cx="3289954" cy="1263191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669F-A766-6925-6F25-18FA8FFA5D6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838200" y="6176963"/>
            <a:ext cx="424992" cy="138996"/>
          </a:xfrm>
        </p:spPr>
        <p:txBody>
          <a:bodyPr>
            <a:normAutofit fontScale="25000" lnSpcReduction="20000"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419EF-8A3C-3532-A484-344C3204B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838" y="5518606"/>
            <a:ext cx="1055851" cy="105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8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with headphones and microphone&#10;&#10;Description automatically generated">
            <a:extLst>
              <a:ext uri="{FF2B5EF4-FFF2-40B4-BE49-F238E27FC236}">
                <a16:creationId xmlns:a16="http://schemas.microsoft.com/office/drawing/2014/main" id="{9CBC1064-1E6D-C76E-110D-4C033E30F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2" y="1516144"/>
            <a:ext cx="2348059" cy="2348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52BB9-8A1B-58E7-9787-AC3CE72FBEA1}"/>
              </a:ext>
            </a:extLst>
          </p:cNvPr>
          <p:cNvSpPr txBox="1"/>
          <p:nvPr/>
        </p:nvSpPr>
        <p:spPr>
          <a:xfrm>
            <a:off x="923828" y="4308049"/>
            <a:ext cx="269606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Adaptive Music Composition</a:t>
            </a:r>
            <a:endParaRPr lang="en-GB" sz="2800" dirty="0"/>
          </a:p>
          <a:p>
            <a:endParaRPr lang="en-GB" dirty="0"/>
          </a:p>
        </p:txBody>
      </p:sp>
      <p:pic>
        <p:nvPicPr>
          <p:cNvPr id="8" name="Picture 7" descr="A logo for a healthcare company&#10;&#10;Description automatically generated">
            <a:extLst>
              <a:ext uri="{FF2B5EF4-FFF2-40B4-BE49-F238E27FC236}">
                <a16:creationId xmlns:a16="http://schemas.microsoft.com/office/drawing/2014/main" id="{203F31DA-A1F3-BADA-6B2B-A014D1C8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92" y="1229283"/>
            <a:ext cx="2836561" cy="2921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8D3373-07E6-A67B-715F-571F584339B0}"/>
              </a:ext>
            </a:extLst>
          </p:cNvPr>
          <p:cNvSpPr txBox="1"/>
          <p:nvPr/>
        </p:nvSpPr>
        <p:spPr>
          <a:xfrm>
            <a:off x="4497492" y="4308048"/>
            <a:ext cx="2696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AI-Driven</a:t>
            </a:r>
          </a:p>
          <a:p>
            <a:r>
              <a:rPr lang="en-GB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Music Therapy</a:t>
            </a:r>
            <a:endParaRPr lang="en-GB" sz="2800" dirty="0"/>
          </a:p>
        </p:txBody>
      </p:sp>
      <p:pic>
        <p:nvPicPr>
          <p:cNvPr id="13" name="Picture 12" descr="A person and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38F2B26E-BAF9-1589-9512-42260BCCD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89" y="1656760"/>
            <a:ext cx="3105889" cy="20668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8AA923-70B6-29F4-A707-190314DA2AAC}"/>
              </a:ext>
            </a:extLst>
          </p:cNvPr>
          <p:cNvSpPr txBox="1"/>
          <p:nvPr/>
        </p:nvSpPr>
        <p:spPr>
          <a:xfrm>
            <a:off x="8424689" y="4308049"/>
            <a:ext cx="3527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AR/VR </a:t>
            </a:r>
            <a:r>
              <a:rPr lang="en-GB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Dynamic Background Music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C35190-31DE-2FDA-95BA-9A7959964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655" y="5735423"/>
            <a:ext cx="1055851" cy="105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9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1EBD-A1D0-2CCA-268E-88EFF51A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034" y="-558702"/>
            <a:ext cx="3421931" cy="198214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THANK YOU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49982-B560-382B-5F37-C2C73A6BA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838" y="5518606"/>
            <a:ext cx="1055851" cy="105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4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269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Amasis MT Pro Black</vt:lpstr>
      <vt:lpstr>Amasis MT Pro Medium</vt:lpstr>
      <vt:lpstr>Aptos</vt:lpstr>
      <vt:lpstr>Aptos Display</vt:lpstr>
      <vt:lpstr>Arial</vt:lpstr>
      <vt:lpstr>Office Theme</vt:lpstr>
      <vt:lpstr>Music Genre Classification</vt:lpstr>
      <vt:lpstr> </vt:lpstr>
      <vt:lpstr>Materials and Methods</vt:lpstr>
      <vt:lpstr>PowerPoint Presentation</vt:lpstr>
      <vt:lpstr>PowerPoint Presentation</vt:lpstr>
      <vt:lpstr>Future Work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siddharth shetty</dc:creator>
  <cp:lastModifiedBy>siddharth shetty</cp:lastModifiedBy>
  <cp:revision>1</cp:revision>
  <dcterms:created xsi:type="dcterms:W3CDTF">2025-01-08T12:38:00Z</dcterms:created>
  <dcterms:modified xsi:type="dcterms:W3CDTF">2025-02-03T22:00:30Z</dcterms:modified>
</cp:coreProperties>
</file>